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8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8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5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8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6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5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7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8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7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0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5E36C4-BFAE-4395-BEB9-C89E6422483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C5EE40-9DC7-45A7-B53E-B8907C271C11}"/>
              </a:ext>
            </a:extLst>
          </p:cNvPr>
          <p:cNvSpPr/>
          <p:nvPr/>
        </p:nvSpPr>
        <p:spPr>
          <a:xfrm>
            <a:off x="907211" y="752528"/>
            <a:ext cx="10377578" cy="526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E941D-8F04-4AA1-A7A9-B234A7C242D2}"/>
              </a:ext>
            </a:extLst>
          </p:cNvPr>
          <p:cNvSpPr txBox="1"/>
          <p:nvPr/>
        </p:nvSpPr>
        <p:spPr>
          <a:xfrm>
            <a:off x="907210" y="931653"/>
            <a:ext cx="1037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 Mandatory Game Wear 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Sportfix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0F98A-FC17-414E-B3F5-29BF199D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25" y="1361071"/>
            <a:ext cx="3255073" cy="413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D099B-D4EE-4D7F-B475-EBFEC780C5CC}"/>
              </a:ext>
            </a:extLst>
          </p:cNvPr>
          <p:cNvSpPr txBox="1"/>
          <p:nvPr/>
        </p:nvSpPr>
        <p:spPr>
          <a:xfrm>
            <a:off x="3204354" y="4991368"/>
            <a:ext cx="24292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$271.90 Taxes Included (Socks included too)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BAF28-E779-46F5-AA16-1AB868B3A03C}"/>
              </a:ext>
            </a:extLst>
          </p:cNvPr>
          <p:cNvSpPr txBox="1"/>
          <p:nvPr/>
        </p:nvSpPr>
        <p:spPr>
          <a:xfrm>
            <a:off x="6862013" y="2868744"/>
            <a:ext cx="4250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Pant Shells: $79.10 Taxes Included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Gloves: $192.10 Taxes Included 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C8822-9C31-42A8-A032-DEA619755EF3}"/>
              </a:ext>
            </a:extLst>
          </p:cNvPr>
          <p:cNvSpPr txBox="1"/>
          <p:nvPr/>
        </p:nvSpPr>
        <p:spPr>
          <a:xfrm>
            <a:off x="4665134" y="5824433"/>
            <a:ext cx="404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Total: $543.10 Includes tax</a:t>
            </a:r>
          </a:p>
        </p:txBody>
      </p:sp>
      <p:pic>
        <p:nvPicPr>
          <p:cNvPr id="13" name="5FA1DA36-D123-4A1D-BB4A-173081699F28" descr="IMG_3099.jpeg">
            <a:extLst>
              <a:ext uri="{FF2B5EF4-FFF2-40B4-BE49-F238E27FC236}">
                <a16:creationId xmlns:a16="http://schemas.microsoft.com/office/drawing/2014/main" id="{8B85522A-EF11-4C5C-A706-18CA5FC82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15152"/>
          <a:stretch/>
        </p:blipFill>
        <p:spPr bwMode="auto">
          <a:xfrm>
            <a:off x="7689016" y="3262579"/>
            <a:ext cx="1711559" cy="16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5611A-83D5-4372-BFF6-C0B792DD4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641" y="1393318"/>
            <a:ext cx="2122308" cy="1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5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36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Angelis, Todd</dc:creator>
  <cp:lastModifiedBy>D Angelis, Todd</cp:lastModifiedBy>
  <cp:revision>16</cp:revision>
  <dcterms:created xsi:type="dcterms:W3CDTF">2022-09-16T19:39:28Z</dcterms:created>
  <dcterms:modified xsi:type="dcterms:W3CDTF">2023-04-30T11:58:56Z</dcterms:modified>
</cp:coreProperties>
</file>