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8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47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7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85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554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985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6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85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7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28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7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7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0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2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2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1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5E36C4-BFAE-4395-BEB9-C89E6422483D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5C0F65-B4FB-44EB-8252-C2A36480B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3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C5EE40-9DC7-45A7-B53E-B8907C271C11}"/>
              </a:ext>
            </a:extLst>
          </p:cNvPr>
          <p:cNvSpPr/>
          <p:nvPr/>
        </p:nvSpPr>
        <p:spPr>
          <a:xfrm>
            <a:off x="816492" y="797944"/>
            <a:ext cx="10377578" cy="5262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0DA33-D71E-4A92-8D2B-261764D9F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685" y="1665514"/>
            <a:ext cx="4650182" cy="40873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12F5B9-BD20-45B5-8DC7-9595ED978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17" y="1508982"/>
            <a:ext cx="3115214" cy="4357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1E941D-8F04-4AA1-A7A9-B234A7C242D2}"/>
              </a:ext>
            </a:extLst>
          </p:cNvPr>
          <p:cNvSpPr txBox="1"/>
          <p:nvPr/>
        </p:nvSpPr>
        <p:spPr>
          <a:xfrm>
            <a:off x="907210" y="931653"/>
            <a:ext cx="1037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Players Mandatory Apparel -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Majer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6FEDB-638F-4C6E-94CD-8153B271E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813" y="1687023"/>
            <a:ext cx="1403557" cy="20221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432D519A-20D6-4B0C-A652-52139A97AD7C" descr="IMG_5659.jpg">
            <a:extLst>
              <a:ext uri="{FF2B5EF4-FFF2-40B4-BE49-F238E27FC236}">
                <a16:creationId xmlns:a16="http://schemas.microsoft.com/office/drawing/2014/main" id="{BD938E0A-CC49-400C-BF3F-873336D06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49" y="3823011"/>
            <a:ext cx="1343798" cy="19298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3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C5EE40-9DC7-45A7-B53E-B8907C271C11}"/>
              </a:ext>
            </a:extLst>
          </p:cNvPr>
          <p:cNvSpPr/>
          <p:nvPr/>
        </p:nvSpPr>
        <p:spPr>
          <a:xfrm>
            <a:off x="768867" y="797944"/>
            <a:ext cx="10377578" cy="5262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1E941D-8F04-4AA1-A7A9-B234A7C242D2}"/>
              </a:ext>
            </a:extLst>
          </p:cNvPr>
          <p:cNvSpPr txBox="1"/>
          <p:nvPr/>
        </p:nvSpPr>
        <p:spPr>
          <a:xfrm>
            <a:off x="907210" y="931653"/>
            <a:ext cx="10377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Players Optional Apparel -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Majer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B0B1DF5D-8519-4957-AC81-E71F907A45B3" descr="Home  Credit River Capitals.png">
            <a:extLst>
              <a:ext uri="{FF2B5EF4-FFF2-40B4-BE49-F238E27FC236}">
                <a16:creationId xmlns:a16="http://schemas.microsoft.com/office/drawing/2014/main" id="{6036BEEF-1D1A-46BA-9FC0-87D6C565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25" y="1801946"/>
            <a:ext cx="3292150" cy="42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93CF5A3C-3DFD-4D01-80E0-4D3A2BE9EFD4" descr="Home  Credit River Capitals.png">
            <a:extLst>
              <a:ext uri="{FF2B5EF4-FFF2-40B4-BE49-F238E27FC236}">
                <a16:creationId xmlns:a16="http://schemas.microsoft.com/office/drawing/2014/main" id="{8F2B01C9-E52B-4EA2-9B8E-8EA96711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56" y="2609087"/>
            <a:ext cx="4489046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139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10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Angelis, Todd</dc:creator>
  <cp:lastModifiedBy>D Angelis, Todd</cp:lastModifiedBy>
  <cp:revision>18</cp:revision>
  <dcterms:created xsi:type="dcterms:W3CDTF">2022-09-16T19:39:28Z</dcterms:created>
  <dcterms:modified xsi:type="dcterms:W3CDTF">2023-05-07T12:47:20Z</dcterms:modified>
</cp:coreProperties>
</file>